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1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8288000" cy="10287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GoogleSlidesCustomDataVersion2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15" roundtripDataSignature="AMtx7mjKSXLn+1ID+aZ0sbONQbZB6rYyKA==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Isabel Mendinhos" initials="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50" d="100"/>
          <a:sy n="50" d="100"/>
        </p:scale>
        <p:origin x="874" y="955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5" Type="http://customschemas.google.com/relationships/presentationmetadata" Target="metadata"/><Relationship Id="rId10" Type="http://schemas.openxmlformats.org/officeDocument/2006/relationships/notesMaster" Target="notesMasters/notesMaster1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7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19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31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3" name="Google Shape;143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5" name="Google Shape;155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7" name="Google Shape;167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10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10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" name="Google Shape;14;p1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9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9"/>
          <p:cNvSpPr txBox="1">
            <a:spLocks noGrp="1"/>
          </p:cNvSpPr>
          <p:nvPr>
            <p:ph type="body" idx="1"/>
          </p:nvPr>
        </p:nvSpPr>
        <p:spPr>
          <a:xfrm rot="5400000">
            <a:off x="2309019" y="-251618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19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9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9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20"/>
          <p:cNvSpPr txBox="1">
            <a:spLocks noGrp="1"/>
          </p:cNvSpPr>
          <p:nvPr>
            <p:ph type="title"/>
          </p:nvPr>
        </p:nvSpPr>
        <p:spPr>
          <a:xfrm rot="5400000">
            <a:off x="4732338" y="2171701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20"/>
          <p:cNvSpPr txBox="1">
            <a:spLocks noGrp="1"/>
          </p:cNvSpPr>
          <p:nvPr>
            <p:ph type="body" idx="1"/>
          </p:nvPr>
        </p:nvSpPr>
        <p:spPr>
          <a:xfrm rot="5400000">
            <a:off x="541338" y="190500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20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20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2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1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11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8" name="Google Shape;18;p1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1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1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12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12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1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1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1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13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sz="4000" b="1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13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marL="914400" lvl="1" indent="-2286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13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1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1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14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14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36" name="Google Shape;36;p14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37" name="Google Shape;37;p14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14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1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5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15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15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4" name="Google Shape;44;p15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15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6" name="Google Shape;46;p15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15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15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6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16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16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16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7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7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marL="137160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marL="2286000" lvl="4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marL="274320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17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58" name="Google Shape;58;p17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17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7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8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8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18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65" name="Google Shape;65;p18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8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8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9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9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9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9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9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11.png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16.png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C52FF"/>
        </a:solidFill>
        <a:effectLst/>
      </p:bgPr>
    </p:bg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"/>
          <p:cNvSpPr/>
          <p:nvPr/>
        </p:nvSpPr>
        <p:spPr>
          <a:xfrm>
            <a:off x="-314325" y="-4314825"/>
            <a:ext cx="18916650" cy="18916650"/>
          </a:xfrm>
          <a:custGeom>
            <a:avLst/>
            <a:gdLst/>
            <a:ahLst/>
            <a:cxnLst/>
            <a:rect l="l" t="t" r="r" b="b"/>
            <a:pathLst>
              <a:path w="18916650" h="18916650" extrusionOk="0">
                <a:moveTo>
                  <a:pt x="0" y="0"/>
                </a:moveTo>
                <a:lnTo>
                  <a:pt x="18916650" y="0"/>
                </a:lnTo>
                <a:lnTo>
                  <a:pt x="18916650" y="18916650"/>
                </a:lnTo>
                <a:lnTo>
                  <a:pt x="0" y="1891665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85" name="Google Shape;85;p1"/>
          <p:cNvGrpSpPr/>
          <p:nvPr/>
        </p:nvGrpSpPr>
        <p:grpSpPr>
          <a:xfrm rot="-1143936">
            <a:off x="3834531" y="324052"/>
            <a:ext cx="11160129" cy="4748128"/>
            <a:chOff x="624422" y="2241556"/>
            <a:chExt cx="14880172" cy="6330837"/>
          </a:xfrm>
        </p:grpSpPr>
        <p:sp>
          <p:nvSpPr>
            <p:cNvPr id="86" name="Google Shape;86;p1"/>
            <p:cNvSpPr/>
            <p:nvPr/>
          </p:nvSpPr>
          <p:spPr>
            <a:xfrm rot="-9664717" flipH="1">
              <a:off x="624422" y="2241556"/>
              <a:ext cx="14880172" cy="6330837"/>
            </a:xfrm>
            <a:custGeom>
              <a:avLst/>
              <a:gdLst/>
              <a:ahLst/>
              <a:cxnLst/>
              <a:rect l="l" t="t" r="r" b="b"/>
              <a:pathLst>
                <a:path w="14880172" h="6330837" extrusionOk="0">
                  <a:moveTo>
                    <a:pt x="0" y="6330837"/>
                  </a:moveTo>
                  <a:lnTo>
                    <a:pt x="14880172" y="6330837"/>
                  </a:lnTo>
                  <a:lnTo>
                    <a:pt x="14880172" y="0"/>
                  </a:lnTo>
                  <a:lnTo>
                    <a:pt x="0" y="0"/>
                  </a:lnTo>
                  <a:lnTo>
                    <a:pt x="0" y="6330837"/>
                  </a:lnTo>
                  <a:close/>
                </a:path>
              </a:pathLst>
            </a:custGeom>
            <a:blipFill rotWithShape="1">
              <a:blip r:embed="rId4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7" name="Google Shape;87;p1"/>
            <p:cNvSpPr txBox="1"/>
            <p:nvPr/>
          </p:nvSpPr>
          <p:spPr>
            <a:xfrm rot="1101017">
              <a:off x="915611" y="3779808"/>
              <a:ext cx="12857085" cy="436290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ctr" rtl="0">
                <a:lnSpc>
                  <a:spcPct val="13999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7594" dirty="0">
                  <a:solidFill>
                    <a:srgbClr val="5E2691"/>
                  </a:solidFill>
                  <a:latin typeface="Aptos Black" panose="020B0004020202020204" pitchFamily="34" charset="0"/>
                  <a:sym typeface="Arial"/>
                </a:rPr>
                <a:t>IA, SUPER-HEROÍNA OU VILÃ?</a:t>
              </a:r>
              <a:endParaRPr dirty="0">
                <a:latin typeface="Aptos Black" panose="020B0004020202020204" pitchFamily="34" charset="0"/>
              </a:endParaRPr>
            </a:p>
          </p:txBody>
        </p:sp>
      </p:grpSp>
      <p:grpSp>
        <p:nvGrpSpPr>
          <p:cNvPr id="88" name="Google Shape;88;p1"/>
          <p:cNvGrpSpPr/>
          <p:nvPr/>
        </p:nvGrpSpPr>
        <p:grpSpPr>
          <a:xfrm rot="1204649">
            <a:off x="7203270" y="4232759"/>
            <a:ext cx="5539544" cy="5506769"/>
            <a:chOff x="0" y="0"/>
            <a:chExt cx="7386059" cy="7342359"/>
          </a:xfrm>
        </p:grpSpPr>
        <p:sp>
          <p:nvSpPr>
            <p:cNvPr id="89" name="Google Shape;89;p1"/>
            <p:cNvSpPr/>
            <p:nvPr/>
          </p:nvSpPr>
          <p:spPr>
            <a:xfrm>
              <a:off x="0" y="0"/>
              <a:ext cx="7386059" cy="7342359"/>
            </a:xfrm>
            <a:custGeom>
              <a:avLst/>
              <a:gdLst/>
              <a:ahLst/>
              <a:cxnLst/>
              <a:rect l="l" t="t" r="r" b="b"/>
              <a:pathLst>
                <a:path w="7386059" h="7342359" extrusionOk="0">
                  <a:moveTo>
                    <a:pt x="0" y="0"/>
                  </a:moveTo>
                  <a:lnTo>
                    <a:pt x="7386059" y="0"/>
                  </a:lnTo>
                  <a:lnTo>
                    <a:pt x="7386059" y="7342359"/>
                  </a:lnTo>
                  <a:lnTo>
                    <a:pt x="0" y="7342359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5">
                <a:alphaModFix/>
              </a:blip>
              <a:stretch>
                <a:fillRect l="-1371" r="-1372"/>
              </a:stretch>
            </a:blip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0" name="Google Shape;90;p1"/>
            <p:cNvSpPr txBox="1"/>
            <p:nvPr/>
          </p:nvSpPr>
          <p:spPr>
            <a:xfrm rot="19636190">
              <a:off x="1479401" y="1907569"/>
              <a:ext cx="3980442" cy="344709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ctr" rtl="0">
                <a:lnSpc>
                  <a:spcPct val="13999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4000" b="1" dirty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Vamos </a:t>
              </a:r>
              <a:r>
                <a:rPr lang="en-US" sz="4000" b="1" dirty="0" err="1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descobrir</a:t>
              </a:r>
              <a:r>
                <a:rPr lang="en-US" sz="4000" b="1" dirty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lang="en-US" sz="4000" b="1" dirty="0" err="1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juntos</a:t>
              </a:r>
              <a:r>
                <a:rPr lang="en-US" sz="4000" b="1" dirty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!!!</a:t>
              </a:r>
              <a:endParaRPr sz="4000" b="1" dirty="0"/>
            </a:p>
          </p:txBody>
        </p:sp>
      </p:grpSp>
      <p:sp>
        <p:nvSpPr>
          <p:cNvPr id="91" name="Google Shape;91;p1"/>
          <p:cNvSpPr/>
          <p:nvPr/>
        </p:nvSpPr>
        <p:spPr>
          <a:xfrm>
            <a:off x="0" y="70540"/>
            <a:ext cx="5722967" cy="10452500"/>
          </a:xfrm>
          <a:custGeom>
            <a:avLst/>
            <a:gdLst/>
            <a:ahLst/>
            <a:cxnLst/>
            <a:rect l="l" t="t" r="r" b="b"/>
            <a:pathLst>
              <a:path w="5722967" h="10452500" extrusionOk="0">
                <a:moveTo>
                  <a:pt x="0" y="0"/>
                </a:moveTo>
                <a:lnTo>
                  <a:pt x="5722967" y="0"/>
                </a:lnTo>
                <a:lnTo>
                  <a:pt x="5722967" y="10452500"/>
                </a:lnTo>
                <a:lnTo>
                  <a:pt x="0" y="104525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t="-188" r="-11161"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2" name="Google Shape;92;p1"/>
          <p:cNvSpPr/>
          <p:nvPr/>
        </p:nvSpPr>
        <p:spPr>
          <a:xfrm>
            <a:off x="12294191" y="-47677"/>
            <a:ext cx="6308134" cy="10669148"/>
          </a:xfrm>
          <a:custGeom>
            <a:avLst/>
            <a:gdLst/>
            <a:ahLst/>
            <a:cxnLst/>
            <a:rect l="l" t="t" r="r" b="b"/>
            <a:pathLst>
              <a:path w="6308134" h="10669148" extrusionOk="0">
                <a:moveTo>
                  <a:pt x="0" y="0"/>
                </a:moveTo>
                <a:lnTo>
                  <a:pt x="6308134" y="0"/>
                </a:lnTo>
                <a:lnTo>
                  <a:pt x="6308134" y="10669148"/>
                </a:lnTo>
                <a:lnTo>
                  <a:pt x="0" y="1066914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7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2"/>
          <p:cNvSpPr/>
          <p:nvPr/>
        </p:nvSpPr>
        <p:spPr>
          <a:xfrm>
            <a:off x="-403283" y="-300932"/>
            <a:ext cx="19094566" cy="19118464"/>
          </a:xfrm>
          <a:custGeom>
            <a:avLst/>
            <a:gdLst/>
            <a:ahLst/>
            <a:cxnLst/>
            <a:rect l="l" t="t" r="r" b="b"/>
            <a:pathLst>
              <a:path w="19094566" h="19118464" extrusionOk="0">
                <a:moveTo>
                  <a:pt x="0" y="0"/>
                </a:moveTo>
                <a:lnTo>
                  <a:pt x="19094566" y="0"/>
                </a:lnTo>
                <a:lnTo>
                  <a:pt x="19094566" y="19118464"/>
                </a:lnTo>
                <a:lnTo>
                  <a:pt x="0" y="1911846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8" name="Google Shape;98;p2"/>
          <p:cNvSpPr/>
          <p:nvPr/>
        </p:nvSpPr>
        <p:spPr>
          <a:xfrm rot="10800000" flipH="1">
            <a:off x="2042565" y="1440781"/>
            <a:ext cx="13124255" cy="8744035"/>
          </a:xfrm>
          <a:custGeom>
            <a:avLst/>
            <a:gdLst/>
            <a:ahLst/>
            <a:cxnLst/>
            <a:rect l="l" t="t" r="r" b="b"/>
            <a:pathLst>
              <a:path w="13124255" h="8744035" extrusionOk="0">
                <a:moveTo>
                  <a:pt x="0" y="8744035"/>
                </a:moveTo>
                <a:lnTo>
                  <a:pt x="13124254" y="8744035"/>
                </a:lnTo>
                <a:lnTo>
                  <a:pt x="13124254" y="0"/>
                </a:lnTo>
                <a:lnTo>
                  <a:pt x="0" y="0"/>
                </a:lnTo>
                <a:lnTo>
                  <a:pt x="0" y="8744035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9" name="Google Shape;99;p2"/>
          <p:cNvSpPr/>
          <p:nvPr/>
        </p:nvSpPr>
        <p:spPr>
          <a:xfrm rot="310703">
            <a:off x="13908557" y="817381"/>
            <a:ext cx="4253023" cy="4114800"/>
          </a:xfrm>
          <a:custGeom>
            <a:avLst/>
            <a:gdLst/>
            <a:ahLst/>
            <a:cxnLst/>
            <a:rect l="l" t="t" r="r" b="b"/>
            <a:pathLst>
              <a:path w="4253023" h="4114800" extrusionOk="0">
                <a:moveTo>
                  <a:pt x="0" y="0"/>
                </a:moveTo>
                <a:lnTo>
                  <a:pt x="4253023" y="0"/>
                </a:lnTo>
                <a:lnTo>
                  <a:pt x="4253023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0" name="Google Shape;100;p2"/>
          <p:cNvSpPr txBox="1"/>
          <p:nvPr/>
        </p:nvSpPr>
        <p:spPr>
          <a:xfrm rot="-941360">
            <a:off x="14805283" y="1822754"/>
            <a:ext cx="2265718" cy="19389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3998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0" b="1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#1</a:t>
            </a:r>
            <a:endParaRPr b="1" dirty="0"/>
          </a:p>
        </p:txBody>
      </p:sp>
      <p:sp>
        <p:nvSpPr>
          <p:cNvPr id="101" name="Google Shape;101;p2"/>
          <p:cNvSpPr txBox="1"/>
          <p:nvPr/>
        </p:nvSpPr>
        <p:spPr>
          <a:xfrm>
            <a:off x="3024102" y="3142005"/>
            <a:ext cx="11262065" cy="58169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5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 Inês </a:t>
            </a:r>
            <a:r>
              <a:rPr lang="en-US" sz="45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vai</a:t>
            </a:r>
            <a:r>
              <a:rPr lang="en-US" sz="45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45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todos</a:t>
            </a:r>
            <a:r>
              <a:rPr lang="en-US" sz="45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os dias</a:t>
            </a:r>
          </a:p>
          <a:p>
            <a:pPr marL="0" marR="0" lvl="0" indent="0" algn="ctr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5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de </a:t>
            </a:r>
            <a:r>
              <a:rPr lang="en-US" sz="45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autocarro</a:t>
            </a:r>
            <a:r>
              <a:rPr lang="en-US" sz="45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para a </a:t>
            </a:r>
            <a:r>
              <a:rPr lang="en-US" sz="45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escola</a:t>
            </a:r>
            <a:r>
              <a:rPr lang="en-US" sz="45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. Um </a:t>
            </a:r>
            <a:r>
              <a:rPr lang="en-US" sz="45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dia</a:t>
            </a:r>
            <a:r>
              <a:rPr lang="en-US" sz="45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45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destes</a:t>
            </a:r>
            <a:r>
              <a:rPr lang="en-US" sz="45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, o </a:t>
            </a:r>
            <a:r>
              <a:rPr lang="en-US" sz="45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município</a:t>
            </a:r>
            <a:r>
              <a:rPr lang="en-US" sz="45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45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apresentou</a:t>
            </a:r>
            <a:r>
              <a:rPr lang="en-US" sz="45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45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uma</a:t>
            </a:r>
            <a:r>
              <a:rPr lang="en-US" sz="45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45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novidade</a:t>
            </a:r>
            <a:r>
              <a:rPr lang="en-US" sz="45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: </a:t>
            </a:r>
            <a:r>
              <a:rPr lang="en-US" sz="45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autocarros</a:t>
            </a:r>
            <a:r>
              <a:rPr lang="en-US" sz="45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45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automáticos</a:t>
            </a:r>
            <a:r>
              <a:rPr lang="en-US" sz="45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, que </a:t>
            </a:r>
            <a:r>
              <a:rPr lang="en-US" sz="45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não</a:t>
            </a:r>
            <a:r>
              <a:rPr lang="en-US" sz="45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45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precisam</a:t>
            </a:r>
            <a:r>
              <a:rPr lang="en-US" sz="45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de </a:t>
            </a:r>
            <a:r>
              <a:rPr lang="en-US" sz="45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motorista</a:t>
            </a:r>
            <a:r>
              <a:rPr lang="en-US" sz="45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. Só </a:t>
            </a:r>
            <a:r>
              <a:rPr lang="en-US" sz="45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têm</a:t>
            </a:r>
            <a:r>
              <a:rPr lang="en-US" sz="45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45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sensores</a:t>
            </a:r>
            <a:r>
              <a:rPr lang="en-US" sz="45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e </a:t>
            </a:r>
            <a:r>
              <a:rPr lang="en-US" sz="45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computadores</a:t>
            </a:r>
            <a:r>
              <a:rPr lang="en-US" sz="45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que </a:t>
            </a:r>
            <a:r>
              <a:rPr lang="en-US" sz="45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controlam</a:t>
            </a:r>
            <a:r>
              <a:rPr lang="en-US" sz="45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45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tudo</a:t>
            </a:r>
            <a:r>
              <a:rPr lang="en-US" sz="45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 sz="4500" dirty="0"/>
          </a:p>
        </p:txBody>
      </p:sp>
      <p:sp>
        <p:nvSpPr>
          <p:cNvPr id="102" name="Google Shape;102;p2"/>
          <p:cNvSpPr txBox="1"/>
          <p:nvPr/>
        </p:nvSpPr>
        <p:spPr>
          <a:xfrm>
            <a:off x="287222" y="-102269"/>
            <a:ext cx="14690255" cy="19389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3998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0" dirty="0">
                <a:solidFill>
                  <a:srgbClr val="495107"/>
                </a:solidFill>
                <a:latin typeface="Aptos Black" panose="020B0004020202020204" pitchFamily="34" charset="0"/>
                <a:sym typeface="Arial"/>
              </a:rPr>
              <a:t>O </a:t>
            </a:r>
            <a:r>
              <a:rPr lang="en-US" sz="9000" dirty="0" err="1">
                <a:solidFill>
                  <a:srgbClr val="495107"/>
                </a:solidFill>
                <a:latin typeface="Aptos Black" panose="020B0004020202020204" pitchFamily="34" charset="0"/>
                <a:sym typeface="Arial"/>
              </a:rPr>
              <a:t>autocarro</a:t>
            </a:r>
            <a:r>
              <a:rPr lang="en-US" sz="9000" dirty="0">
                <a:solidFill>
                  <a:srgbClr val="495107"/>
                </a:solidFill>
                <a:latin typeface="Aptos Black" panose="020B0004020202020204" pitchFamily="34" charset="0"/>
                <a:sym typeface="Arial"/>
              </a:rPr>
              <a:t> </a:t>
            </a:r>
            <a:r>
              <a:rPr lang="en-US" sz="9000" dirty="0" err="1">
                <a:solidFill>
                  <a:srgbClr val="495107"/>
                </a:solidFill>
                <a:latin typeface="Aptos Black" panose="020B0004020202020204" pitchFamily="34" charset="0"/>
                <a:sym typeface="Arial"/>
              </a:rPr>
              <a:t>sem</a:t>
            </a:r>
            <a:r>
              <a:rPr lang="en-US" sz="9000" dirty="0">
                <a:solidFill>
                  <a:srgbClr val="495107"/>
                </a:solidFill>
                <a:latin typeface="Aptos Black" panose="020B0004020202020204" pitchFamily="34" charset="0"/>
                <a:sym typeface="Arial"/>
              </a:rPr>
              <a:t> </a:t>
            </a:r>
            <a:r>
              <a:rPr lang="en-US" sz="9000" dirty="0" err="1">
                <a:solidFill>
                  <a:srgbClr val="495107"/>
                </a:solidFill>
                <a:latin typeface="Aptos Black" panose="020B0004020202020204" pitchFamily="34" charset="0"/>
                <a:sym typeface="Arial"/>
              </a:rPr>
              <a:t>condutor</a:t>
            </a:r>
            <a:endParaRPr dirty="0">
              <a:latin typeface="Aptos Black" panose="020B0004020202020204" pitchFamily="34" charset="0"/>
            </a:endParaRPr>
          </a:p>
        </p:txBody>
      </p:sp>
      <p:sp>
        <p:nvSpPr>
          <p:cNvPr id="103" name="Google Shape;103;p2"/>
          <p:cNvSpPr/>
          <p:nvPr/>
        </p:nvSpPr>
        <p:spPr>
          <a:xfrm>
            <a:off x="-1608171" y="2874781"/>
            <a:ext cx="6308134" cy="10669148"/>
          </a:xfrm>
          <a:custGeom>
            <a:avLst/>
            <a:gdLst/>
            <a:ahLst/>
            <a:cxnLst/>
            <a:rect l="l" t="t" r="r" b="b"/>
            <a:pathLst>
              <a:path w="6308134" h="10669148" extrusionOk="0">
                <a:moveTo>
                  <a:pt x="0" y="0"/>
                </a:moveTo>
                <a:lnTo>
                  <a:pt x="6308134" y="0"/>
                </a:lnTo>
                <a:lnTo>
                  <a:pt x="6308134" y="10669148"/>
                </a:lnTo>
                <a:lnTo>
                  <a:pt x="0" y="1066914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4" name="Google Shape;104;p2"/>
          <p:cNvSpPr/>
          <p:nvPr/>
        </p:nvSpPr>
        <p:spPr>
          <a:xfrm>
            <a:off x="13226349" y="3071643"/>
            <a:ext cx="6361914" cy="10472286"/>
          </a:xfrm>
          <a:custGeom>
            <a:avLst/>
            <a:gdLst/>
            <a:ahLst/>
            <a:cxnLst/>
            <a:rect l="l" t="t" r="r" b="b"/>
            <a:pathLst>
              <a:path w="6361914" h="10472286" extrusionOk="0">
                <a:moveTo>
                  <a:pt x="0" y="0"/>
                </a:moveTo>
                <a:lnTo>
                  <a:pt x="6361914" y="0"/>
                </a:lnTo>
                <a:lnTo>
                  <a:pt x="6361914" y="10472286"/>
                </a:lnTo>
                <a:lnTo>
                  <a:pt x="0" y="1047228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7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3"/>
          <p:cNvSpPr/>
          <p:nvPr/>
        </p:nvSpPr>
        <p:spPr>
          <a:xfrm flipH="1">
            <a:off x="-300246" y="-4886021"/>
            <a:ext cx="19195141" cy="19195141"/>
          </a:xfrm>
          <a:custGeom>
            <a:avLst/>
            <a:gdLst/>
            <a:ahLst/>
            <a:cxnLst/>
            <a:rect l="l" t="t" r="r" b="b"/>
            <a:pathLst>
              <a:path w="19195141" h="19195141" extrusionOk="0">
                <a:moveTo>
                  <a:pt x="19195141" y="0"/>
                </a:moveTo>
                <a:lnTo>
                  <a:pt x="0" y="0"/>
                </a:lnTo>
                <a:lnTo>
                  <a:pt x="0" y="19195142"/>
                </a:lnTo>
                <a:lnTo>
                  <a:pt x="19195141" y="19195142"/>
                </a:lnTo>
                <a:lnTo>
                  <a:pt x="19195141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0" name="Google Shape;110;p3"/>
          <p:cNvSpPr/>
          <p:nvPr/>
        </p:nvSpPr>
        <p:spPr>
          <a:xfrm>
            <a:off x="-799627" y="0"/>
            <a:ext cx="6361914" cy="10472286"/>
          </a:xfrm>
          <a:custGeom>
            <a:avLst/>
            <a:gdLst/>
            <a:ahLst/>
            <a:cxnLst/>
            <a:rect l="l" t="t" r="r" b="b"/>
            <a:pathLst>
              <a:path w="6361914" h="10472286" extrusionOk="0">
                <a:moveTo>
                  <a:pt x="0" y="0"/>
                </a:moveTo>
                <a:lnTo>
                  <a:pt x="6361914" y="0"/>
                </a:lnTo>
                <a:lnTo>
                  <a:pt x="6361914" y="10472286"/>
                </a:lnTo>
                <a:lnTo>
                  <a:pt x="0" y="1047228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1" name="Google Shape;111;p3"/>
          <p:cNvSpPr/>
          <p:nvPr/>
        </p:nvSpPr>
        <p:spPr>
          <a:xfrm rot="10800000">
            <a:off x="1951463" y="2200842"/>
            <a:ext cx="10992127" cy="7557087"/>
          </a:xfrm>
          <a:custGeom>
            <a:avLst/>
            <a:gdLst/>
            <a:ahLst/>
            <a:cxnLst/>
            <a:rect l="l" t="t" r="r" b="b"/>
            <a:pathLst>
              <a:path w="10992127" h="7557087" extrusionOk="0">
                <a:moveTo>
                  <a:pt x="10992127" y="7557087"/>
                </a:moveTo>
                <a:lnTo>
                  <a:pt x="0" y="7557087"/>
                </a:lnTo>
                <a:lnTo>
                  <a:pt x="0" y="0"/>
                </a:lnTo>
                <a:lnTo>
                  <a:pt x="10992127" y="0"/>
                </a:lnTo>
                <a:lnTo>
                  <a:pt x="10992127" y="7557087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2" name="Google Shape;112;p3"/>
          <p:cNvSpPr/>
          <p:nvPr/>
        </p:nvSpPr>
        <p:spPr>
          <a:xfrm rot="1168271">
            <a:off x="4398464" y="1240460"/>
            <a:ext cx="2967725" cy="2871274"/>
          </a:xfrm>
          <a:custGeom>
            <a:avLst/>
            <a:gdLst/>
            <a:ahLst/>
            <a:cxnLst/>
            <a:rect l="l" t="t" r="r" b="b"/>
            <a:pathLst>
              <a:path w="2967725" h="2871274" extrusionOk="0">
                <a:moveTo>
                  <a:pt x="0" y="0"/>
                </a:moveTo>
                <a:lnTo>
                  <a:pt x="2967726" y="0"/>
                </a:lnTo>
                <a:lnTo>
                  <a:pt x="2967726" y="2871274"/>
                </a:lnTo>
                <a:lnTo>
                  <a:pt x="0" y="287127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3" name="Google Shape;113;p3"/>
          <p:cNvSpPr txBox="1"/>
          <p:nvPr/>
        </p:nvSpPr>
        <p:spPr>
          <a:xfrm rot="-96646">
            <a:off x="4936593" y="1635193"/>
            <a:ext cx="1887453" cy="19389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4000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0" b="1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#2</a:t>
            </a:r>
            <a:endParaRPr sz="9000" b="1" dirty="0"/>
          </a:p>
        </p:txBody>
      </p:sp>
      <p:sp>
        <p:nvSpPr>
          <p:cNvPr id="114" name="Google Shape;114;p3"/>
          <p:cNvSpPr txBox="1"/>
          <p:nvPr/>
        </p:nvSpPr>
        <p:spPr>
          <a:xfrm rot="-206602">
            <a:off x="2255819" y="3648922"/>
            <a:ext cx="10433754" cy="58169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5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 João </a:t>
            </a:r>
            <a:r>
              <a:rPr lang="en-US" sz="45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visita</a:t>
            </a:r>
            <a:r>
              <a:rPr lang="en-US" sz="45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a </a:t>
            </a:r>
            <a:r>
              <a:rPr lang="en-US" sz="45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avó</a:t>
            </a:r>
            <a:r>
              <a:rPr lang="en-US" sz="45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45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todos</a:t>
            </a:r>
            <a:r>
              <a:rPr lang="en-US" sz="45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os fins de </a:t>
            </a:r>
            <a:r>
              <a:rPr lang="en-US" sz="45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semana</a:t>
            </a:r>
            <a:r>
              <a:rPr lang="en-US" sz="45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. Agora, a </a:t>
            </a:r>
            <a:r>
              <a:rPr lang="en-US" sz="45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avó</a:t>
            </a:r>
            <a:r>
              <a:rPr lang="en-US" sz="45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45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tem</a:t>
            </a:r>
            <a:r>
              <a:rPr lang="en-US" sz="45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um </a:t>
            </a:r>
            <a:r>
              <a:rPr lang="en-US" sz="45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robô</a:t>
            </a:r>
            <a:r>
              <a:rPr lang="en-US" sz="45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45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ajudante</a:t>
            </a:r>
            <a:r>
              <a:rPr lang="en-US" sz="45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: </a:t>
            </a:r>
            <a:r>
              <a:rPr lang="en-US" sz="45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traz-lhe</a:t>
            </a:r>
            <a:r>
              <a:rPr lang="en-US" sz="45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45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água</a:t>
            </a:r>
            <a:r>
              <a:rPr lang="en-US" sz="45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US" sz="45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lembra</a:t>
            </a:r>
            <a:r>
              <a:rPr lang="en-US" sz="45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-a de </a:t>
            </a:r>
            <a:r>
              <a:rPr lang="en-US" sz="45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tomar</a:t>
            </a:r>
            <a:r>
              <a:rPr lang="en-US" sz="45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os </a:t>
            </a:r>
            <a:r>
              <a:rPr lang="en-US" sz="45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medicamentos</a:t>
            </a:r>
            <a:r>
              <a:rPr lang="en-US" sz="45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e </a:t>
            </a:r>
            <a:r>
              <a:rPr lang="en-US" sz="45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até</a:t>
            </a:r>
            <a:r>
              <a:rPr lang="en-US" sz="45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45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conta</a:t>
            </a:r>
            <a:r>
              <a:rPr lang="en-US" sz="45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45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histórias</a:t>
            </a:r>
            <a:r>
              <a:rPr lang="en-US" sz="45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para </a:t>
            </a:r>
            <a:r>
              <a:rPr lang="en-US" sz="45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ela</a:t>
            </a:r>
            <a:r>
              <a:rPr lang="en-US" sz="45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45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não</a:t>
            </a:r>
            <a:r>
              <a:rPr lang="en-US" sz="45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se</a:t>
            </a:r>
            <a:endParaRPr sz="4500" dirty="0"/>
          </a:p>
          <a:p>
            <a:pPr marL="0" marR="0" lvl="0" indent="0" algn="ctr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5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sentir</a:t>
            </a:r>
            <a:r>
              <a:rPr lang="en-US" sz="45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45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sozinha</a:t>
            </a:r>
            <a:r>
              <a:rPr lang="en-US" sz="45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 sz="4500" dirty="0"/>
          </a:p>
        </p:txBody>
      </p:sp>
      <p:sp>
        <p:nvSpPr>
          <p:cNvPr id="115" name="Google Shape;115;p3"/>
          <p:cNvSpPr txBox="1"/>
          <p:nvPr/>
        </p:nvSpPr>
        <p:spPr>
          <a:xfrm>
            <a:off x="954405" y="-171450"/>
            <a:ext cx="14690255" cy="19389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r" rtl="0">
              <a:lnSpc>
                <a:spcPct val="13998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0" dirty="0">
                <a:solidFill>
                  <a:srgbClr val="033B5C"/>
                </a:solidFill>
                <a:latin typeface="Aptos Black" panose="020B0004020202020204" pitchFamily="34" charset="0"/>
                <a:sym typeface="Arial"/>
              </a:rPr>
              <a:t>O </a:t>
            </a:r>
            <a:r>
              <a:rPr lang="en-US" sz="9000" dirty="0" err="1">
                <a:solidFill>
                  <a:srgbClr val="033B5C"/>
                </a:solidFill>
                <a:latin typeface="Aptos Black" panose="020B0004020202020204" pitchFamily="34" charset="0"/>
                <a:sym typeface="Arial"/>
              </a:rPr>
              <a:t>robô</a:t>
            </a:r>
            <a:r>
              <a:rPr lang="en-US" sz="9000" dirty="0">
                <a:solidFill>
                  <a:srgbClr val="033B5C"/>
                </a:solidFill>
                <a:latin typeface="Aptos Black" panose="020B0004020202020204" pitchFamily="34" charset="0"/>
                <a:sym typeface="Arial"/>
              </a:rPr>
              <a:t> que </a:t>
            </a:r>
            <a:r>
              <a:rPr lang="en-US" sz="9000" dirty="0" err="1">
                <a:solidFill>
                  <a:srgbClr val="033B5C"/>
                </a:solidFill>
                <a:latin typeface="Aptos Black" panose="020B0004020202020204" pitchFamily="34" charset="0"/>
                <a:sym typeface="Arial"/>
              </a:rPr>
              <a:t>cuida</a:t>
            </a:r>
            <a:r>
              <a:rPr lang="en-US" sz="9000" dirty="0">
                <a:solidFill>
                  <a:srgbClr val="033B5C"/>
                </a:solidFill>
                <a:latin typeface="Aptos Black" panose="020B0004020202020204" pitchFamily="34" charset="0"/>
                <a:sym typeface="Arial"/>
              </a:rPr>
              <a:t> da </a:t>
            </a:r>
            <a:r>
              <a:rPr lang="en-US" sz="9000" dirty="0" err="1">
                <a:solidFill>
                  <a:srgbClr val="033B5C"/>
                </a:solidFill>
                <a:latin typeface="Aptos Black" panose="020B0004020202020204" pitchFamily="34" charset="0"/>
                <a:sym typeface="Arial"/>
              </a:rPr>
              <a:t>avó</a:t>
            </a:r>
            <a:endParaRPr dirty="0">
              <a:latin typeface="Aptos Black" panose="020B0004020202020204" pitchFamily="34" charset="0"/>
            </a:endParaRPr>
          </a:p>
        </p:txBody>
      </p:sp>
      <p:sp>
        <p:nvSpPr>
          <p:cNvPr id="116" name="Google Shape;116;p3"/>
          <p:cNvSpPr/>
          <p:nvPr/>
        </p:nvSpPr>
        <p:spPr>
          <a:xfrm>
            <a:off x="13297012" y="-98431"/>
            <a:ext cx="6308134" cy="10669148"/>
          </a:xfrm>
          <a:custGeom>
            <a:avLst/>
            <a:gdLst/>
            <a:ahLst/>
            <a:cxnLst/>
            <a:rect l="l" t="t" r="r" b="b"/>
            <a:pathLst>
              <a:path w="6308134" h="10669148" extrusionOk="0">
                <a:moveTo>
                  <a:pt x="0" y="0"/>
                </a:moveTo>
                <a:lnTo>
                  <a:pt x="6308133" y="0"/>
                </a:lnTo>
                <a:lnTo>
                  <a:pt x="6308133" y="10669148"/>
                </a:lnTo>
                <a:lnTo>
                  <a:pt x="0" y="1066914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7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4"/>
          <p:cNvSpPr/>
          <p:nvPr/>
        </p:nvSpPr>
        <p:spPr>
          <a:xfrm>
            <a:off x="-374106" y="-359219"/>
            <a:ext cx="18966250" cy="18989988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2" name="Google Shape;122;p4"/>
          <p:cNvSpPr/>
          <p:nvPr/>
        </p:nvSpPr>
        <p:spPr>
          <a:xfrm rot="10800000">
            <a:off x="1623514" y="1684919"/>
            <a:ext cx="12629577" cy="8414456"/>
          </a:xfrm>
          <a:custGeom>
            <a:avLst/>
            <a:gdLst/>
            <a:ahLst/>
            <a:cxnLst/>
            <a:rect l="l" t="t" r="r" b="b"/>
            <a:pathLst>
              <a:path w="12629577" h="8414456" extrusionOk="0">
                <a:moveTo>
                  <a:pt x="12629577" y="8414456"/>
                </a:moveTo>
                <a:lnTo>
                  <a:pt x="0" y="8414456"/>
                </a:lnTo>
                <a:lnTo>
                  <a:pt x="0" y="0"/>
                </a:lnTo>
                <a:lnTo>
                  <a:pt x="12629577" y="0"/>
                </a:lnTo>
                <a:lnTo>
                  <a:pt x="12629577" y="8414456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3" name="Google Shape;123;p4"/>
          <p:cNvSpPr/>
          <p:nvPr/>
        </p:nvSpPr>
        <p:spPr>
          <a:xfrm rot="1245015">
            <a:off x="7073395" y="1267920"/>
            <a:ext cx="2878545" cy="2784992"/>
          </a:xfrm>
          <a:custGeom>
            <a:avLst/>
            <a:gdLst/>
            <a:ahLst/>
            <a:cxnLst/>
            <a:rect l="l" t="t" r="r" b="b"/>
            <a:pathLst>
              <a:path w="2878545" h="2784992" extrusionOk="0">
                <a:moveTo>
                  <a:pt x="0" y="0"/>
                </a:moveTo>
                <a:lnTo>
                  <a:pt x="2878545" y="0"/>
                </a:lnTo>
                <a:lnTo>
                  <a:pt x="2878545" y="2784992"/>
                </a:lnTo>
                <a:lnTo>
                  <a:pt x="0" y="278499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4" name="Google Shape;124;p4"/>
          <p:cNvSpPr txBox="1"/>
          <p:nvPr/>
        </p:nvSpPr>
        <p:spPr>
          <a:xfrm>
            <a:off x="2522386" y="4107639"/>
            <a:ext cx="10831833" cy="48474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5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 Marta </a:t>
            </a:r>
            <a:r>
              <a:rPr lang="en-US" sz="45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adora</a:t>
            </a:r>
            <a:r>
              <a:rPr lang="en-US" sz="45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45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jogar</a:t>
            </a:r>
            <a:r>
              <a:rPr lang="en-US" sz="45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online. O </a:t>
            </a:r>
            <a:r>
              <a:rPr lang="en-US" sz="45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seu</a:t>
            </a:r>
            <a:r>
              <a:rPr lang="en-US" sz="45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novo </a:t>
            </a:r>
            <a:r>
              <a:rPr lang="en-US" sz="45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jogo</a:t>
            </a:r>
            <a:r>
              <a:rPr lang="en-US" sz="45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45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favorito</a:t>
            </a:r>
            <a:r>
              <a:rPr lang="en-US" sz="45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45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usa</a:t>
            </a:r>
            <a:r>
              <a:rPr lang="en-US" sz="45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45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Inteligência</a:t>
            </a:r>
            <a:r>
              <a:rPr lang="en-US" sz="45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Artificial para se </a:t>
            </a:r>
            <a:r>
              <a:rPr lang="en-US" sz="45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adaptar</a:t>
            </a:r>
            <a:r>
              <a:rPr lang="en-US" sz="45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: se </a:t>
            </a:r>
            <a:r>
              <a:rPr lang="en-US" sz="45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ela</a:t>
            </a:r>
            <a:r>
              <a:rPr lang="en-US" sz="45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45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perde</a:t>
            </a:r>
            <a:r>
              <a:rPr lang="en-US" sz="45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45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muito</a:t>
            </a:r>
            <a:r>
              <a:rPr lang="en-US" sz="45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US" sz="45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fica</a:t>
            </a:r>
            <a:r>
              <a:rPr lang="en-US" sz="45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45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mais</a:t>
            </a:r>
            <a:r>
              <a:rPr lang="en-US" sz="45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45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fácil</a:t>
            </a:r>
            <a:r>
              <a:rPr lang="en-US" sz="45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; se </a:t>
            </a:r>
            <a:r>
              <a:rPr lang="en-US" sz="45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ela</a:t>
            </a:r>
            <a:r>
              <a:rPr lang="en-US" sz="45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45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ganha</a:t>
            </a:r>
            <a:r>
              <a:rPr lang="en-US" sz="45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sempre, </a:t>
            </a:r>
            <a:r>
              <a:rPr lang="en-US" sz="45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fica</a:t>
            </a:r>
            <a:r>
              <a:rPr lang="en-US" sz="45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45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mais</a:t>
            </a:r>
            <a:r>
              <a:rPr lang="en-US" sz="45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45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difícil</a:t>
            </a:r>
            <a:r>
              <a:rPr lang="en-US" sz="45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. Parece que o </a:t>
            </a:r>
            <a:r>
              <a:rPr lang="en-US" sz="45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jogo</a:t>
            </a:r>
            <a:r>
              <a:rPr lang="en-US" sz="45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a '</a:t>
            </a:r>
            <a:r>
              <a:rPr lang="en-US" sz="45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conhece</a:t>
            </a:r>
            <a:r>
              <a:rPr lang="en-US" sz="45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'!</a:t>
            </a:r>
            <a:endParaRPr sz="4500" dirty="0"/>
          </a:p>
        </p:txBody>
      </p:sp>
      <p:sp>
        <p:nvSpPr>
          <p:cNvPr id="125" name="Google Shape;125;p4"/>
          <p:cNvSpPr txBox="1"/>
          <p:nvPr/>
        </p:nvSpPr>
        <p:spPr>
          <a:xfrm rot="-142528">
            <a:off x="7376256" y="1605269"/>
            <a:ext cx="2265718" cy="19389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3998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0" b="1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#3</a:t>
            </a:r>
            <a:endParaRPr b="1" dirty="0"/>
          </a:p>
        </p:txBody>
      </p:sp>
      <p:sp>
        <p:nvSpPr>
          <p:cNvPr id="126" name="Google Shape;126;p4"/>
          <p:cNvSpPr txBox="1"/>
          <p:nvPr/>
        </p:nvSpPr>
        <p:spPr>
          <a:xfrm>
            <a:off x="173491" y="-253158"/>
            <a:ext cx="18161478" cy="19389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3998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0" dirty="0">
                <a:solidFill>
                  <a:srgbClr val="471005"/>
                </a:solidFill>
                <a:latin typeface="Aptos Black" panose="020B0004020202020204" pitchFamily="34" charset="0"/>
                <a:sym typeface="Arial"/>
              </a:rPr>
              <a:t>O </a:t>
            </a:r>
            <a:r>
              <a:rPr lang="en-US" sz="9000" dirty="0" err="1">
                <a:solidFill>
                  <a:srgbClr val="471005"/>
                </a:solidFill>
                <a:latin typeface="Aptos Black" panose="020B0004020202020204" pitchFamily="34" charset="0"/>
                <a:sym typeface="Arial"/>
              </a:rPr>
              <a:t>jogo</a:t>
            </a:r>
            <a:r>
              <a:rPr lang="en-US" sz="9000" dirty="0">
                <a:solidFill>
                  <a:srgbClr val="471005"/>
                </a:solidFill>
                <a:latin typeface="Aptos Black" panose="020B0004020202020204" pitchFamily="34" charset="0"/>
                <a:sym typeface="Arial"/>
              </a:rPr>
              <a:t> que </a:t>
            </a:r>
            <a:r>
              <a:rPr lang="en-US" sz="9000" dirty="0" err="1">
                <a:solidFill>
                  <a:srgbClr val="471005"/>
                </a:solidFill>
                <a:latin typeface="Aptos Black" panose="020B0004020202020204" pitchFamily="34" charset="0"/>
                <a:sym typeface="Arial"/>
              </a:rPr>
              <a:t>conhece</a:t>
            </a:r>
            <a:r>
              <a:rPr lang="en-US" sz="9000" dirty="0">
                <a:solidFill>
                  <a:srgbClr val="471005"/>
                </a:solidFill>
                <a:latin typeface="Aptos Black" panose="020B0004020202020204" pitchFamily="34" charset="0"/>
                <a:sym typeface="Arial"/>
              </a:rPr>
              <a:t> o </a:t>
            </a:r>
            <a:r>
              <a:rPr lang="en-US" sz="9000" dirty="0" err="1">
                <a:solidFill>
                  <a:srgbClr val="471005"/>
                </a:solidFill>
                <a:latin typeface="Aptos Black" panose="020B0004020202020204" pitchFamily="34" charset="0"/>
                <a:sym typeface="Arial"/>
              </a:rPr>
              <a:t>jogador</a:t>
            </a:r>
            <a:endParaRPr dirty="0">
              <a:latin typeface="Aptos Black" panose="020B0004020202020204" pitchFamily="34" charset="0"/>
            </a:endParaRPr>
          </a:p>
        </p:txBody>
      </p:sp>
      <p:sp>
        <p:nvSpPr>
          <p:cNvPr id="127" name="Google Shape;127;p4"/>
          <p:cNvSpPr/>
          <p:nvPr/>
        </p:nvSpPr>
        <p:spPr>
          <a:xfrm>
            <a:off x="-1806778" y="969852"/>
            <a:ext cx="6308134" cy="10669148"/>
          </a:xfrm>
          <a:custGeom>
            <a:avLst/>
            <a:gdLst/>
            <a:ahLst/>
            <a:cxnLst/>
            <a:rect l="l" t="t" r="r" b="b"/>
            <a:pathLst>
              <a:path w="6308134" h="10669148" extrusionOk="0">
                <a:moveTo>
                  <a:pt x="0" y="0"/>
                </a:moveTo>
                <a:lnTo>
                  <a:pt x="6308134" y="0"/>
                </a:lnTo>
                <a:lnTo>
                  <a:pt x="6308134" y="10669148"/>
                </a:lnTo>
                <a:lnTo>
                  <a:pt x="0" y="1066914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8" name="Google Shape;128;p4"/>
          <p:cNvSpPr/>
          <p:nvPr/>
        </p:nvSpPr>
        <p:spPr>
          <a:xfrm>
            <a:off x="13354219" y="848319"/>
            <a:ext cx="6022082" cy="9912892"/>
          </a:xfrm>
          <a:custGeom>
            <a:avLst/>
            <a:gdLst/>
            <a:ahLst/>
            <a:cxnLst/>
            <a:rect l="l" t="t" r="r" b="b"/>
            <a:pathLst>
              <a:path w="6022082" h="9912892" extrusionOk="0">
                <a:moveTo>
                  <a:pt x="0" y="0"/>
                </a:moveTo>
                <a:lnTo>
                  <a:pt x="6022083" y="0"/>
                </a:lnTo>
                <a:lnTo>
                  <a:pt x="6022083" y="9912892"/>
                </a:lnTo>
                <a:lnTo>
                  <a:pt x="0" y="991289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7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5"/>
          <p:cNvSpPr/>
          <p:nvPr/>
        </p:nvSpPr>
        <p:spPr>
          <a:xfrm flipH="1">
            <a:off x="-1254467" y="-5013106"/>
            <a:ext cx="19852700" cy="19852700"/>
          </a:xfrm>
          <a:custGeom>
            <a:avLst/>
            <a:gdLst/>
            <a:ahLst/>
            <a:cxnLst/>
            <a:rect l="l" t="t" r="r" b="b"/>
            <a:pathLst>
              <a:path w="19852700" h="19852700" extrusionOk="0">
                <a:moveTo>
                  <a:pt x="19852700" y="0"/>
                </a:moveTo>
                <a:lnTo>
                  <a:pt x="0" y="0"/>
                </a:lnTo>
                <a:lnTo>
                  <a:pt x="0" y="19852700"/>
                </a:lnTo>
                <a:lnTo>
                  <a:pt x="19852700" y="19852700"/>
                </a:lnTo>
                <a:lnTo>
                  <a:pt x="1985270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4" name="Google Shape;134;p5"/>
          <p:cNvSpPr/>
          <p:nvPr/>
        </p:nvSpPr>
        <p:spPr>
          <a:xfrm rot="-5400000">
            <a:off x="4504705" y="1063985"/>
            <a:ext cx="8674861" cy="9580670"/>
          </a:xfrm>
          <a:custGeom>
            <a:avLst/>
            <a:gdLst/>
            <a:ahLst/>
            <a:cxnLst/>
            <a:rect l="l" t="t" r="r" b="b"/>
            <a:pathLst>
              <a:path w="8674861" h="9580670" extrusionOk="0">
                <a:moveTo>
                  <a:pt x="0" y="0"/>
                </a:moveTo>
                <a:lnTo>
                  <a:pt x="8674861" y="0"/>
                </a:lnTo>
                <a:lnTo>
                  <a:pt x="8674861" y="9580669"/>
                </a:lnTo>
                <a:lnTo>
                  <a:pt x="0" y="958066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5" name="Google Shape;135;p5"/>
          <p:cNvSpPr/>
          <p:nvPr/>
        </p:nvSpPr>
        <p:spPr>
          <a:xfrm>
            <a:off x="0" y="0"/>
            <a:ext cx="2771782" cy="2681699"/>
          </a:xfrm>
          <a:custGeom>
            <a:avLst/>
            <a:gdLst/>
            <a:ahLst/>
            <a:cxnLst/>
            <a:rect l="l" t="t" r="r" b="b"/>
            <a:pathLst>
              <a:path w="2771782" h="2681699" extrusionOk="0">
                <a:moveTo>
                  <a:pt x="0" y="0"/>
                </a:moveTo>
                <a:lnTo>
                  <a:pt x="2771782" y="0"/>
                </a:lnTo>
                <a:lnTo>
                  <a:pt x="2771782" y="2681699"/>
                </a:lnTo>
                <a:lnTo>
                  <a:pt x="0" y="268169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6" name="Google Shape;136;p5"/>
          <p:cNvSpPr txBox="1"/>
          <p:nvPr/>
        </p:nvSpPr>
        <p:spPr>
          <a:xfrm>
            <a:off x="4345719" y="1962150"/>
            <a:ext cx="7323194" cy="7940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5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 Tomás </a:t>
            </a:r>
            <a:r>
              <a:rPr lang="en-US" sz="45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instalou</a:t>
            </a:r>
            <a:r>
              <a:rPr lang="en-US" sz="45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um </a:t>
            </a:r>
            <a:r>
              <a:rPr lang="en-US" sz="45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assistente</a:t>
            </a:r>
            <a:r>
              <a:rPr lang="en-US" sz="45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de </a:t>
            </a:r>
            <a:r>
              <a:rPr lang="en-US" sz="45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voz</a:t>
            </a:r>
            <a:r>
              <a:rPr lang="en-US" sz="45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45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em</a:t>
            </a:r>
            <a:r>
              <a:rPr lang="en-US" sz="45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casa. Basta </a:t>
            </a:r>
            <a:r>
              <a:rPr lang="en-US" sz="45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dizer</a:t>
            </a:r>
            <a:r>
              <a:rPr lang="en-US" sz="45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'</a:t>
            </a:r>
            <a:r>
              <a:rPr lang="en-US" sz="45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ligar</a:t>
            </a:r>
            <a:r>
              <a:rPr lang="en-US" sz="45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45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música</a:t>
            </a:r>
            <a:r>
              <a:rPr lang="en-US" sz="45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' </a:t>
            </a:r>
            <a:r>
              <a:rPr lang="en-US" sz="45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ou</a:t>
            </a:r>
            <a:r>
              <a:rPr lang="en-US" sz="45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'</a:t>
            </a:r>
            <a:r>
              <a:rPr lang="en-US" sz="45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como</a:t>
            </a:r>
            <a:r>
              <a:rPr lang="en-US" sz="45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45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está</a:t>
            </a:r>
            <a:r>
              <a:rPr lang="en-US" sz="45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o tempo </a:t>
            </a:r>
            <a:r>
              <a:rPr lang="en-US" sz="45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hoje</a:t>
            </a:r>
            <a:r>
              <a:rPr lang="en-US" sz="45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' que o </a:t>
            </a:r>
            <a:r>
              <a:rPr lang="en-US" sz="45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aparelho</a:t>
            </a:r>
            <a:r>
              <a:rPr lang="en-US" sz="45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45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responde</a:t>
            </a:r>
            <a:r>
              <a:rPr lang="en-US" sz="45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. Mas o Tomás </a:t>
            </a:r>
            <a:r>
              <a:rPr lang="en-US" sz="45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ouviu</a:t>
            </a:r>
            <a:r>
              <a:rPr lang="en-US" sz="45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45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dizer</a:t>
            </a:r>
            <a:r>
              <a:rPr lang="en-US" sz="45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que o </a:t>
            </a:r>
            <a:r>
              <a:rPr lang="en-US" sz="45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aparelho</a:t>
            </a:r>
            <a:r>
              <a:rPr lang="en-US" sz="45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45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pode</a:t>
            </a:r>
            <a:r>
              <a:rPr lang="en-US" sz="45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45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estar</a:t>
            </a:r>
            <a:r>
              <a:rPr lang="en-US" sz="45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sempre a </a:t>
            </a:r>
            <a:r>
              <a:rPr lang="en-US" sz="45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gravar</a:t>
            </a:r>
            <a:r>
              <a:rPr lang="en-US" sz="45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45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tudo</a:t>
            </a:r>
            <a:r>
              <a:rPr lang="en-US" sz="45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...</a:t>
            </a:r>
            <a:endParaRPr sz="4500" dirty="0"/>
          </a:p>
        </p:txBody>
      </p:sp>
      <p:sp>
        <p:nvSpPr>
          <p:cNvPr id="138" name="Google Shape;138;p5"/>
          <p:cNvSpPr txBox="1"/>
          <p:nvPr/>
        </p:nvSpPr>
        <p:spPr>
          <a:xfrm>
            <a:off x="0" y="-171450"/>
            <a:ext cx="18161478" cy="19389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r" rtl="0">
              <a:lnSpc>
                <a:spcPct val="13998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0" dirty="0">
                <a:solidFill>
                  <a:srgbClr val="FFFFFF"/>
                </a:solidFill>
                <a:latin typeface="Aptos Black" panose="020B0004020202020204" pitchFamily="34" charset="0"/>
                <a:sym typeface="Arial"/>
              </a:rPr>
              <a:t>O </a:t>
            </a:r>
            <a:r>
              <a:rPr lang="en-US" sz="9000" dirty="0" err="1">
                <a:solidFill>
                  <a:srgbClr val="FFFFFF"/>
                </a:solidFill>
                <a:latin typeface="Aptos Black" panose="020B0004020202020204" pitchFamily="34" charset="0"/>
                <a:sym typeface="Arial"/>
              </a:rPr>
              <a:t>assistente</a:t>
            </a:r>
            <a:r>
              <a:rPr lang="en-US" sz="9000" dirty="0">
                <a:solidFill>
                  <a:srgbClr val="FFFFFF"/>
                </a:solidFill>
                <a:latin typeface="Aptos Black" panose="020B0004020202020204" pitchFamily="34" charset="0"/>
                <a:sym typeface="Arial"/>
              </a:rPr>
              <a:t> </a:t>
            </a:r>
            <a:r>
              <a:rPr lang="en-US" sz="9000" dirty="0">
                <a:solidFill>
                  <a:srgbClr val="5E2691"/>
                </a:solidFill>
                <a:latin typeface="Aptos Black" panose="020B0004020202020204" pitchFamily="34" charset="0"/>
                <a:sym typeface="Arial"/>
              </a:rPr>
              <a:t>que </a:t>
            </a:r>
            <a:r>
              <a:rPr lang="en-US" sz="9000" dirty="0" err="1">
                <a:solidFill>
                  <a:srgbClr val="FFFFFF"/>
                </a:solidFill>
                <a:latin typeface="Aptos Black" panose="020B0004020202020204" pitchFamily="34" charset="0"/>
                <a:sym typeface="Arial"/>
              </a:rPr>
              <a:t>escuta</a:t>
            </a:r>
            <a:r>
              <a:rPr lang="en-US" sz="9000" dirty="0">
                <a:solidFill>
                  <a:srgbClr val="FFFFFF"/>
                </a:solidFill>
                <a:latin typeface="Aptos Black" panose="020B0004020202020204" pitchFamily="34" charset="0"/>
                <a:sym typeface="Arial"/>
              </a:rPr>
              <a:t> </a:t>
            </a:r>
            <a:r>
              <a:rPr lang="en-US" sz="9000" dirty="0" err="1">
                <a:solidFill>
                  <a:srgbClr val="FFFFFF"/>
                </a:solidFill>
                <a:latin typeface="Aptos Black" panose="020B0004020202020204" pitchFamily="34" charset="0"/>
                <a:sym typeface="Arial"/>
              </a:rPr>
              <a:t>tudo</a:t>
            </a:r>
            <a:endParaRPr dirty="0">
              <a:latin typeface="Aptos Black" panose="020B0004020202020204" pitchFamily="34" charset="0"/>
            </a:endParaRPr>
          </a:p>
        </p:txBody>
      </p:sp>
      <p:sp>
        <p:nvSpPr>
          <p:cNvPr id="137" name="Google Shape;137;p5"/>
          <p:cNvSpPr txBox="1"/>
          <p:nvPr/>
        </p:nvSpPr>
        <p:spPr>
          <a:xfrm rot="-1980046">
            <a:off x="201465" y="334569"/>
            <a:ext cx="2265718" cy="19389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3998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0" b="1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#4</a:t>
            </a:r>
            <a:endParaRPr b="1" dirty="0"/>
          </a:p>
        </p:txBody>
      </p:sp>
      <p:sp>
        <p:nvSpPr>
          <p:cNvPr id="139" name="Google Shape;139;p5"/>
          <p:cNvSpPr/>
          <p:nvPr/>
        </p:nvSpPr>
        <p:spPr>
          <a:xfrm>
            <a:off x="13240538" y="981669"/>
            <a:ext cx="5676135" cy="9343431"/>
          </a:xfrm>
          <a:custGeom>
            <a:avLst/>
            <a:gdLst/>
            <a:ahLst/>
            <a:cxnLst/>
            <a:rect l="l" t="t" r="r" b="b"/>
            <a:pathLst>
              <a:path w="5676135" h="9343431" extrusionOk="0">
                <a:moveTo>
                  <a:pt x="0" y="0"/>
                </a:moveTo>
                <a:lnTo>
                  <a:pt x="5676135" y="0"/>
                </a:lnTo>
                <a:lnTo>
                  <a:pt x="5676135" y="9343431"/>
                </a:lnTo>
                <a:lnTo>
                  <a:pt x="0" y="934343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0" name="Google Shape;140;p5"/>
          <p:cNvSpPr/>
          <p:nvPr/>
        </p:nvSpPr>
        <p:spPr>
          <a:xfrm>
            <a:off x="-1363485" y="1516889"/>
            <a:ext cx="5524304" cy="9343431"/>
          </a:xfrm>
          <a:custGeom>
            <a:avLst/>
            <a:gdLst/>
            <a:ahLst/>
            <a:cxnLst/>
            <a:rect l="l" t="t" r="r" b="b"/>
            <a:pathLst>
              <a:path w="5524304" h="9343431" extrusionOk="0">
                <a:moveTo>
                  <a:pt x="0" y="0"/>
                </a:moveTo>
                <a:lnTo>
                  <a:pt x="5524304" y="0"/>
                </a:lnTo>
                <a:lnTo>
                  <a:pt x="5524304" y="9343431"/>
                </a:lnTo>
                <a:lnTo>
                  <a:pt x="0" y="934343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7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6"/>
          <p:cNvSpPr/>
          <p:nvPr/>
        </p:nvSpPr>
        <p:spPr>
          <a:xfrm flipH="1">
            <a:off x="-486573" y="-5993124"/>
            <a:ext cx="19261146" cy="19261146"/>
          </a:xfrm>
          <a:custGeom>
            <a:avLst/>
            <a:gdLst/>
            <a:ahLst/>
            <a:cxnLst/>
            <a:rect l="l" t="t" r="r" b="b"/>
            <a:pathLst>
              <a:path w="19261146" h="19261146" extrusionOk="0">
                <a:moveTo>
                  <a:pt x="19261146" y="0"/>
                </a:moveTo>
                <a:lnTo>
                  <a:pt x="0" y="0"/>
                </a:lnTo>
                <a:lnTo>
                  <a:pt x="0" y="19261147"/>
                </a:lnTo>
                <a:lnTo>
                  <a:pt x="19261146" y="19261147"/>
                </a:lnTo>
                <a:lnTo>
                  <a:pt x="19261146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6" name="Google Shape;146;p6"/>
          <p:cNvSpPr/>
          <p:nvPr/>
        </p:nvSpPr>
        <p:spPr>
          <a:xfrm rot="10800000">
            <a:off x="4548507" y="1510007"/>
            <a:ext cx="9565121" cy="8556435"/>
          </a:xfrm>
          <a:custGeom>
            <a:avLst/>
            <a:gdLst/>
            <a:ahLst/>
            <a:cxnLst/>
            <a:rect l="l" t="t" r="r" b="b"/>
            <a:pathLst>
              <a:path w="9565121" h="8556435" extrusionOk="0">
                <a:moveTo>
                  <a:pt x="9565121" y="8556436"/>
                </a:moveTo>
                <a:lnTo>
                  <a:pt x="0" y="8556436"/>
                </a:lnTo>
                <a:lnTo>
                  <a:pt x="0" y="0"/>
                </a:lnTo>
                <a:lnTo>
                  <a:pt x="9565121" y="0"/>
                </a:lnTo>
                <a:lnTo>
                  <a:pt x="9565121" y="8556436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7" name="Google Shape;147;p6"/>
          <p:cNvSpPr/>
          <p:nvPr/>
        </p:nvSpPr>
        <p:spPr>
          <a:xfrm rot="1148628">
            <a:off x="11241823" y="242969"/>
            <a:ext cx="3084938" cy="2984677"/>
          </a:xfrm>
          <a:custGeom>
            <a:avLst/>
            <a:gdLst/>
            <a:ahLst/>
            <a:cxnLst/>
            <a:rect l="l" t="t" r="r" b="b"/>
            <a:pathLst>
              <a:path w="3084938" h="2984677" extrusionOk="0">
                <a:moveTo>
                  <a:pt x="0" y="0"/>
                </a:moveTo>
                <a:lnTo>
                  <a:pt x="3084937" y="0"/>
                </a:lnTo>
                <a:lnTo>
                  <a:pt x="3084937" y="2984678"/>
                </a:lnTo>
                <a:lnTo>
                  <a:pt x="0" y="298467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8" name="Google Shape;148;p6"/>
          <p:cNvSpPr txBox="1"/>
          <p:nvPr/>
        </p:nvSpPr>
        <p:spPr>
          <a:xfrm rot="-393622">
            <a:off x="11651432" y="737456"/>
            <a:ext cx="2265718" cy="19389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3998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0" b="1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#5</a:t>
            </a:r>
            <a:endParaRPr b="1" dirty="0"/>
          </a:p>
        </p:txBody>
      </p:sp>
      <p:sp>
        <p:nvSpPr>
          <p:cNvPr id="149" name="Google Shape;149;p6"/>
          <p:cNvSpPr txBox="1"/>
          <p:nvPr/>
        </p:nvSpPr>
        <p:spPr>
          <a:xfrm>
            <a:off x="4847584" y="3096787"/>
            <a:ext cx="8966966" cy="70548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5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Na </a:t>
            </a:r>
            <a:r>
              <a:rPr lang="en-US" sz="45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escola</a:t>
            </a:r>
            <a:r>
              <a:rPr lang="en-US" sz="45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do Lucas, os </a:t>
            </a:r>
            <a:r>
              <a:rPr lang="en-US" sz="45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alunos</a:t>
            </a:r>
            <a:r>
              <a:rPr lang="en-US" sz="45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45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começaram</a:t>
            </a:r>
            <a:r>
              <a:rPr lang="en-US" sz="45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a usar </a:t>
            </a:r>
            <a:r>
              <a:rPr lang="en-US" sz="45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uma</a:t>
            </a:r>
            <a:r>
              <a:rPr lang="en-US" sz="45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45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aplicação</a:t>
            </a:r>
            <a:r>
              <a:rPr lang="en-US" sz="45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com um tutor </a:t>
            </a:r>
            <a:r>
              <a:rPr lang="en-US" sz="45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inteligente</a:t>
            </a:r>
            <a:r>
              <a:rPr lang="en-US" sz="45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. A </a:t>
            </a:r>
            <a:r>
              <a:rPr lang="en-US" sz="45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aplicação</a:t>
            </a:r>
            <a:r>
              <a:rPr lang="en-US" sz="45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45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propõe</a:t>
            </a:r>
            <a:r>
              <a:rPr lang="en-US" sz="45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45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exercícios</a:t>
            </a:r>
            <a:r>
              <a:rPr lang="en-US" sz="45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US" sz="45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corrige</a:t>
            </a:r>
            <a:r>
              <a:rPr lang="en-US" sz="45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45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respostas</a:t>
            </a:r>
            <a:r>
              <a:rPr lang="en-US" sz="45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e </a:t>
            </a:r>
            <a:r>
              <a:rPr lang="en-US" sz="45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dá</a:t>
            </a:r>
            <a:r>
              <a:rPr lang="en-US" sz="45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45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dicas</a:t>
            </a:r>
            <a:r>
              <a:rPr lang="en-US" sz="45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45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personalizadas</a:t>
            </a:r>
            <a:r>
              <a:rPr lang="en-US" sz="45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. Parece um professor virtual!</a:t>
            </a:r>
            <a:endParaRPr sz="4500" dirty="0"/>
          </a:p>
        </p:txBody>
      </p:sp>
      <p:sp>
        <p:nvSpPr>
          <p:cNvPr id="150" name="Google Shape;150;p6"/>
          <p:cNvSpPr txBox="1"/>
          <p:nvPr/>
        </p:nvSpPr>
        <p:spPr>
          <a:xfrm>
            <a:off x="436755" y="-232039"/>
            <a:ext cx="18161478" cy="19389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3998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0" dirty="0">
                <a:solidFill>
                  <a:srgbClr val="2D5705"/>
                </a:solidFill>
                <a:latin typeface="Aptos Black" panose="020B0004020202020204" pitchFamily="34" charset="0"/>
                <a:sym typeface="Arial"/>
              </a:rPr>
              <a:t>O professor digital</a:t>
            </a:r>
            <a:endParaRPr dirty="0">
              <a:latin typeface="Aptos Black" panose="020B0004020202020204" pitchFamily="34" charset="0"/>
            </a:endParaRPr>
          </a:p>
        </p:txBody>
      </p:sp>
      <p:sp>
        <p:nvSpPr>
          <p:cNvPr id="151" name="Google Shape;151;p6"/>
          <p:cNvSpPr/>
          <p:nvPr/>
        </p:nvSpPr>
        <p:spPr>
          <a:xfrm>
            <a:off x="-486573" y="1116509"/>
            <a:ext cx="4857513" cy="9176529"/>
          </a:xfrm>
          <a:custGeom>
            <a:avLst/>
            <a:gdLst/>
            <a:ahLst/>
            <a:cxnLst/>
            <a:rect l="l" t="t" r="r" b="b"/>
            <a:pathLst>
              <a:path w="4857513" h="9176529" extrusionOk="0">
                <a:moveTo>
                  <a:pt x="0" y="0"/>
                </a:moveTo>
                <a:lnTo>
                  <a:pt x="4857513" y="0"/>
                </a:lnTo>
                <a:lnTo>
                  <a:pt x="4857513" y="9176530"/>
                </a:lnTo>
                <a:lnTo>
                  <a:pt x="0" y="917653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r="-16849" b="-1816"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2" name="Google Shape;152;p6"/>
          <p:cNvSpPr/>
          <p:nvPr/>
        </p:nvSpPr>
        <p:spPr>
          <a:xfrm>
            <a:off x="12784292" y="-67835"/>
            <a:ext cx="6162404" cy="10422670"/>
          </a:xfrm>
          <a:custGeom>
            <a:avLst/>
            <a:gdLst/>
            <a:ahLst/>
            <a:cxnLst/>
            <a:rect l="l" t="t" r="r" b="b"/>
            <a:pathLst>
              <a:path w="6162404" h="10422670" extrusionOk="0">
                <a:moveTo>
                  <a:pt x="0" y="0"/>
                </a:moveTo>
                <a:lnTo>
                  <a:pt x="6162403" y="0"/>
                </a:lnTo>
                <a:lnTo>
                  <a:pt x="6162403" y="10422670"/>
                </a:lnTo>
                <a:lnTo>
                  <a:pt x="0" y="1042267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7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7"/>
          <p:cNvSpPr/>
          <p:nvPr/>
        </p:nvSpPr>
        <p:spPr>
          <a:xfrm flipH="1">
            <a:off x="-397177" y="-2561048"/>
            <a:ext cx="19082353" cy="19082353"/>
          </a:xfrm>
          <a:custGeom>
            <a:avLst/>
            <a:gdLst/>
            <a:ahLst/>
            <a:cxnLst/>
            <a:rect l="l" t="t" r="r" b="b"/>
            <a:pathLst>
              <a:path w="19082353" h="19082353" extrusionOk="0">
                <a:moveTo>
                  <a:pt x="19082354" y="0"/>
                </a:moveTo>
                <a:lnTo>
                  <a:pt x="0" y="0"/>
                </a:lnTo>
                <a:lnTo>
                  <a:pt x="0" y="19082353"/>
                </a:lnTo>
                <a:lnTo>
                  <a:pt x="19082354" y="19082353"/>
                </a:lnTo>
                <a:lnTo>
                  <a:pt x="19082354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8" name="Google Shape;158;p7"/>
          <p:cNvSpPr/>
          <p:nvPr/>
        </p:nvSpPr>
        <p:spPr>
          <a:xfrm>
            <a:off x="7979704" y="1638017"/>
            <a:ext cx="3414711" cy="3303733"/>
          </a:xfrm>
          <a:custGeom>
            <a:avLst/>
            <a:gdLst/>
            <a:ahLst/>
            <a:cxnLst/>
            <a:rect l="l" t="t" r="r" b="b"/>
            <a:pathLst>
              <a:path w="3414711" h="3303733" extrusionOk="0">
                <a:moveTo>
                  <a:pt x="0" y="0"/>
                </a:moveTo>
                <a:lnTo>
                  <a:pt x="3414711" y="0"/>
                </a:lnTo>
                <a:lnTo>
                  <a:pt x="3414711" y="3303733"/>
                </a:lnTo>
                <a:lnTo>
                  <a:pt x="0" y="3303733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9" name="Google Shape;159;p7"/>
          <p:cNvSpPr/>
          <p:nvPr/>
        </p:nvSpPr>
        <p:spPr>
          <a:xfrm>
            <a:off x="-604141" y="0"/>
            <a:ext cx="5448527" cy="10293039"/>
          </a:xfrm>
          <a:custGeom>
            <a:avLst/>
            <a:gdLst/>
            <a:ahLst/>
            <a:cxnLst/>
            <a:rect l="l" t="t" r="r" b="b"/>
            <a:pathLst>
              <a:path w="5448527" h="10293039" extrusionOk="0">
                <a:moveTo>
                  <a:pt x="0" y="0"/>
                </a:moveTo>
                <a:lnTo>
                  <a:pt x="5448527" y="0"/>
                </a:lnTo>
                <a:lnTo>
                  <a:pt x="5448527" y="10293039"/>
                </a:lnTo>
                <a:lnTo>
                  <a:pt x="0" y="1029303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r="-16849" b="-1816"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0" name="Google Shape;160;p7"/>
          <p:cNvSpPr/>
          <p:nvPr/>
        </p:nvSpPr>
        <p:spPr>
          <a:xfrm>
            <a:off x="13019427" y="127382"/>
            <a:ext cx="6162404" cy="10422670"/>
          </a:xfrm>
          <a:custGeom>
            <a:avLst/>
            <a:gdLst/>
            <a:ahLst/>
            <a:cxnLst/>
            <a:rect l="l" t="t" r="r" b="b"/>
            <a:pathLst>
              <a:path w="6162404" h="10422670" extrusionOk="0">
                <a:moveTo>
                  <a:pt x="0" y="0"/>
                </a:moveTo>
                <a:lnTo>
                  <a:pt x="6162403" y="0"/>
                </a:lnTo>
                <a:lnTo>
                  <a:pt x="6162403" y="10422670"/>
                </a:lnTo>
                <a:lnTo>
                  <a:pt x="0" y="1042267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1" name="Google Shape;161;p7"/>
          <p:cNvSpPr/>
          <p:nvPr/>
        </p:nvSpPr>
        <p:spPr>
          <a:xfrm rot="10800000">
            <a:off x="660626" y="2637348"/>
            <a:ext cx="16966747" cy="7218580"/>
          </a:xfrm>
          <a:custGeom>
            <a:avLst/>
            <a:gdLst/>
            <a:ahLst/>
            <a:cxnLst/>
            <a:rect l="l" t="t" r="r" b="b"/>
            <a:pathLst>
              <a:path w="16966747" h="7218580" extrusionOk="0">
                <a:moveTo>
                  <a:pt x="16966748" y="7218580"/>
                </a:moveTo>
                <a:lnTo>
                  <a:pt x="0" y="7218580"/>
                </a:lnTo>
                <a:lnTo>
                  <a:pt x="0" y="0"/>
                </a:lnTo>
                <a:lnTo>
                  <a:pt x="16966748" y="0"/>
                </a:lnTo>
                <a:lnTo>
                  <a:pt x="16966748" y="7218580"/>
                </a:lnTo>
                <a:close/>
              </a:path>
            </a:pathLst>
          </a:custGeom>
          <a:blipFill rotWithShape="1">
            <a:blip r:embed="rId7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2" name="Google Shape;162;p7"/>
          <p:cNvSpPr txBox="1"/>
          <p:nvPr/>
        </p:nvSpPr>
        <p:spPr>
          <a:xfrm rot="-706345">
            <a:off x="8682583" y="2206196"/>
            <a:ext cx="2265718" cy="19389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3998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0" b="1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#6</a:t>
            </a:r>
            <a:endParaRPr sz="9000" b="1" dirty="0"/>
          </a:p>
        </p:txBody>
      </p:sp>
      <p:sp>
        <p:nvSpPr>
          <p:cNvPr id="163" name="Google Shape;163;p7"/>
          <p:cNvSpPr txBox="1"/>
          <p:nvPr/>
        </p:nvSpPr>
        <p:spPr>
          <a:xfrm>
            <a:off x="1231178" y="5452726"/>
            <a:ext cx="15401457" cy="38779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5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 </a:t>
            </a:r>
            <a:r>
              <a:rPr lang="en-US" sz="45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professora</a:t>
            </a:r>
            <a:r>
              <a:rPr lang="en-US" sz="45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45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pediu</a:t>
            </a:r>
            <a:r>
              <a:rPr lang="en-US" sz="45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45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aos</a:t>
            </a:r>
            <a:r>
              <a:rPr lang="en-US" sz="45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45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alunos</a:t>
            </a:r>
            <a:r>
              <a:rPr lang="en-US" sz="45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que </a:t>
            </a:r>
            <a:r>
              <a:rPr lang="en-US" sz="45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criassem</a:t>
            </a:r>
            <a:r>
              <a:rPr lang="en-US" sz="45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um </a:t>
            </a:r>
            <a:r>
              <a:rPr lang="en-US" sz="45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cartaz</a:t>
            </a:r>
            <a:r>
              <a:rPr lang="en-US" sz="45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para </a:t>
            </a:r>
            <a:r>
              <a:rPr lang="en-US" sz="45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uma</a:t>
            </a:r>
            <a:r>
              <a:rPr lang="en-US" sz="45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45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campanha</a:t>
            </a:r>
            <a:r>
              <a:rPr lang="en-US" sz="45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. A Beatriz </a:t>
            </a:r>
            <a:r>
              <a:rPr lang="en-US" sz="45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usou</a:t>
            </a:r>
            <a:r>
              <a:rPr lang="en-US" sz="45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45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uma</a:t>
            </a:r>
            <a:r>
              <a:rPr lang="en-US" sz="45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ferramenta de IA que </a:t>
            </a:r>
            <a:r>
              <a:rPr lang="en-US" sz="45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gera</a:t>
            </a:r>
            <a:r>
              <a:rPr lang="en-US" sz="45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imagens </a:t>
            </a:r>
            <a:r>
              <a:rPr lang="en-US" sz="45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artísticas</a:t>
            </a:r>
            <a:r>
              <a:rPr lang="en-US" sz="45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a </a:t>
            </a:r>
            <a:r>
              <a:rPr lang="en-US" sz="45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partir</a:t>
            </a:r>
            <a:r>
              <a:rPr lang="en-US" sz="45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de </a:t>
            </a:r>
            <a:r>
              <a:rPr lang="en-US" sz="45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frases</a:t>
            </a:r>
            <a:r>
              <a:rPr lang="en-US" sz="45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. O </a:t>
            </a:r>
            <a:r>
              <a:rPr lang="en-US" sz="45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cartaz</a:t>
            </a:r>
            <a:r>
              <a:rPr lang="en-US" sz="45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45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ficou</a:t>
            </a:r>
            <a:r>
              <a:rPr lang="en-US" sz="45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45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lindíssimo</a:t>
            </a:r>
            <a:r>
              <a:rPr lang="en-US" sz="45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… mas </a:t>
            </a:r>
            <a:r>
              <a:rPr lang="en-US" sz="45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foi</a:t>
            </a:r>
            <a:r>
              <a:rPr lang="en-US" sz="45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45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feito</a:t>
            </a:r>
            <a:r>
              <a:rPr lang="en-US" sz="45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pela </a:t>
            </a:r>
            <a:r>
              <a:rPr lang="en-US" sz="45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máquina</a:t>
            </a:r>
            <a:r>
              <a:rPr lang="en-US" sz="45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 sz="4500" dirty="0"/>
          </a:p>
        </p:txBody>
      </p:sp>
      <p:sp>
        <p:nvSpPr>
          <p:cNvPr id="164" name="Google Shape;164;p7"/>
          <p:cNvSpPr txBox="1"/>
          <p:nvPr/>
        </p:nvSpPr>
        <p:spPr>
          <a:xfrm>
            <a:off x="-2582009" y="-171450"/>
            <a:ext cx="18161478" cy="19389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r" rtl="0">
              <a:lnSpc>
                <a:spcPct val="13998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0" dirty="0">
                <a:solidFill>
                  <a:srgbClr val="033B5C"/>
                </a:solidFill>
                <a:latin typeface="Aptos Black" panose="020B0004020202020204" pitchFamily="34" charset="0"/>
                <a:sym typeface="Arial"/>
              </a:rPr>
              <a:t>A </a:t>
            </a:r>
            <a:r>
              <a:rPr lang="en-US" sz="9000" dirty="0" err="1">
                <a:solidFill>
                  <a:srgbClr val="033B5C"/>
                </a:solidFill>
                <a:latin typeface="Aptos Black" panose="020B0004020202020204" pitchFamily="34" charset="0"/>
                <a:sym typeface="Arial"/>
              </a:rPr>
              <a:t>máquina</a:t>
            </a:r>
            <a:r>
              <a:rPr lang="en-US" sz="9000" dirty="0">
                <a:solidFill>
                  <a:srgbClr val="033B5C"/>
                </a:solidFill>
                <a:latin typeface="Aptos Black" panose="020B0004020202020204" pitchFamily="34" charset="0"/>
                <a:sym typeface="Arial"/>
              </a:rPr>
              <a:t> que </a:t>
            </a:r>
            <a:r>
              <a:rPr lang="en-US" sz="9000" dirty="0" err="1">
                <a:solidFill>
                  <a:srgbClr val="033B5C"/>
                </a:solidFill>
                <a:latin typeface="Aptos Black" panose="020B0004020202020204" pitchFamily="34" charset="0"/>
                <a:sym typeface="Arial"/>
              </a:rPr>
              <a:t>faz</a:t>
            </a:r>
            <a:r>
              <a:rPr lang="en-US" sz="9000" dirty="0">
                <a:solidFill>
                  <a:srgbClr val="033B5C"/>
                </a:solidFill>
                <a:latin typeface="Aptos Black" panose="020B0004020202020204" pitchFamily="34" charset="0"/>
                <a:sym typeface="Arial"/>
              </a:rPr>
              <a:t> </a:t>
            </a:r>
            <a:r>
              <a:rPr lang="en-US" sz="9000" dirty="0" err="1">
                <a:solidFill>
                  <a:srgbClr val="033B5C"/>
                </a:solidFill>
                <a:latin typeface="Aptos Black" panose="020B0004020202020204" pitchFamily="34" charset="0"/>
                <a:sym typeface="Arial"/>
              </a:rPr>
              <a:t>arte</a:t>
            </a:r>
            <a:endParaRPr dirty="0">
              <a:latin typeface="Aptos Black" panose="020B0004020202020204" pitchFamily="34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8"/>
          <p:cNvSpPr/>
          <p:nvPr/>
        </p:nvSpPr>
        <p:spPr>
          <a:xfrm>
            <a:off x="-493891" y="-3872911"/>
            <a:ext cx="22946344" cy="22946344"/>
          </a:xfrm>
          <a:custGeom>
            <a:avLst/>
            <a:gdLst/>
            <a:ahLst/>
            <a:cxnLst/>
            <a:rect l="l" t="t" r="r" b="b"/>
            <a:pathLst>
              <a:path w="22946344" h="22946344" extrusionOk="0">
                <a:moveTo>
                  <a:pt x="0" y="0"/>
                </a:moveTo>
                <a:lnTo>
                  <a:pt x="22946344" y="0"/>
                </a:lnTo>
                <a:lnTo>
                  <a:pt x="22946344" y="22946344"/>
                </a:lnTo>
                <a:lnTo>
                  <a:pt x="0" y="2294634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0" name="Google Shape;170;p8"/>
          <p:cNvSpPr/>
          <p:nvPr/>
        </p:nvSpPr>
        <p:spPr>
          <a:xfrm rot="446015">
            <a:off x="11548088" y="7071111"/>
            <a:ext cx="3323917" cy="3215889"/>
          </a:xfrm>
          <a:custGeom>
            <a:avLst/>
            <a:gdLst/>
            <a:ahLst/>
            <a:cxnLst/>
            <a:rect l="l" t="t" r="r" b="b"/>
            <a:pathLst>
              <a:path w="3323917" h="3215889" extrusionOk="0">
                <a:moveTo>
                  <a:pt x="0" y="0"/>
                </a:moveTo>
                <a:lnTo>
                  <a:pt x="3323916" y="0"/>
                </a:lnTo>
                <a:lnTo>
                  <a:pt x="3323916" y="3215889"/>
                </a:lnTo>
                <a:lnTo>
                  <a:pt x="0" y="321588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71" name="Google Shape;171;p8"/>
          <p:cNvGrpSpPr/>
          <p:nvPr/>
        </p:nvGrpSpPr>
        <p:grpSpPr>
          <a:xfrm>
            <a:off x="3382363" y="1620704"/>
            <a:ext cx="9516942" cy="8513338"/>
            <a:chOff x="0" y="0"/>
            <a:chExt cx="12689257" cy="11351117"/>
          </a:xfrm>
        </p:grpSpPr>
        <p:sp>
          <p:nvSpPr>
            <p:cNvPr id="172" name="Google Shape;172;p8"/>
            <p:cNvSpPr/>
            <p:nvPr/>
          </p:nvSpPr>
          <p:spPr>
            <a:xfrm rot="10800000" flipH="1">
              <a:off x="0" y="0"/>
              <a:ext cx="12689257" cy="11351117"/>
            </a:xfrm>
            <a:custGeom>
              <a:avLst/>
              <a:gdLst/>
              <a:ahLst/>
              <a:cxnLst/>
              <a:rect l="l" t="t" r="r" b="b"/>
              <a:pathLst>
                <a:path w="12689257" h="11351117" extrusionOk="0">
                  <a:moveTo>
                    <a:pt x="0" y="11351117"/>
                  </a:moveTo>
                  <a:lnTo>
                    <a:pt x="12689257" y="11351117"/>
                  </a:lnTo>
                  <a:lnTo>
                    <a:pt x="12689257" y="0"/>
                  </a:lnTo>
                  <a:lnTo>
                    <a:pt x="0" y="0"/>
                  </a:lnTo>
                  <a:lnTo>
                    <a:pt x="0" y="11351117"/>
                  </a:lnTo>
                  <a:close/>
                </a:path>
              </a:pathLst>
            </a:custGeom>
            <a:blipFill rotWithShape="1">
              <a:blip r:embed="rId5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3" name="Google Shape;173;p8"/>
            <p:cNvSpPr txBox="1"/>
            <p:nvPr/>
          </p:nvSpPr>
          <p:spPr>
            <a:xfrm>
              <a:off x="228731" y="2238885"/>
              <a:ext cx="12152832" cy="904863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l" rtl="0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4500" dirty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Sempre que o Rafael </a:t>
              </a:r>
              <a:r>
                <a:rPr lang="en-US" sz="4500" dirty="0" err="1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vê</a:t>
              </a:r>
              <a:r>
                <a:rPr lang="en-US" sz="4500" dirty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lang="en-US" sz="4500" dirty="0" err="1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vídeos</a:t>
              </a:r>
              <a:r>
                <a:rPr lang="en-US" sz="4500" dirty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lang="en-US" sz="4500" i="1" dirty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 online</a:t>
              </a:r>
              <a:r>
                <a:rPr lang="en-US" sz="4500" dirty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, </a:t>
              </a:r>
              <a:r>
                <a:rPr lang="en-US" sz="4500" dirty="0" err="1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aparecem</a:t>
              </a:r>
              <a:r>
                <a:rPr lang="en-US" sz="4500" dirty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lang="en-US" sz="4500" dirty="0" err="1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anúncios</a:t>
              </a:r>
              <a:r>
                <a:rPr lang="en-US" sz="4500" dirty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 de </a:t>
              </a:r>
              <a:r>
                <a:rPr lang="en-US" sz="4500" dirty="0" err="1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brinquedos</a:t>
              </a:r>
              <a:r>
                <a:rPr lang="en-US" sz="4500" dirty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, </a:t>
              </a:r>
              <a:r>
                <a:rPr lang="en-US" sz="4500" dirty="0" err="1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jogos</a:t>
              </a:r>
              <a:r>
                <a:rPr lang="en-US" sz="4500" dirty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 e </a:t>
              </a:r>
              <a:r>
                <a:rPr lang="en-US" sz="4500" dirty="0" err="1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roupas</a:t>
              </a:r>
              <a:r>
                <a:rPr lang="en-US" sz="4500" dirty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 que </a:t>
              </a:r>
              <a:r>
                <a:rPr lang="en-US" sz="4500" dirty="0" err="1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ele</a:t>
              </a:r>
              <a:r>
                <a:rPr lang="en-US" sz="4500" dirty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lang="en-US" sz="4500" dirty="0" err="1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adora</a:t>
              </a:r>
              <a:r>
                <a:rPr lang="en-US" sz="4500" dirty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. </a:t>
              </a:r>
              <a:r>
                <a:rPr lang="en-US" sz="4500" dirty="0" err="1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Descobriu</a:t>
              </a:r>
              <a:r>
                <a:rPr lang="en-US" sz="4500" dirty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 que a IA </a:t>
              </a:r>
              <a:r>
                <a:rPr lang="en-US" sz="4500" dirty="0" err="1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analisa</a:t>
              </a:r>
              <a:r>
                <a:rPr lang="en-US" sz="4500" dirty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 o que </a:t>
              </a:r>
              <a:r>
                <a:rPr lang="en-US" sz="4500" dirty="0" err="1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ele</a:t>
              </a:r>
              <a:r>
                <a:rPr lang="en-US" sz="4500" dirty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lang="en-US" sz="4500" dirty="0" err="1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vê</a:t>
              </a:r>
              <a:r>
                <a:rPr lang="en-US" sz="4500" dirty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 e </a:t>
              </a:r>
              <a:r>
                <a:rPr lang="en-US" sz="4500" dirty="0" err="1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pesquisa</a:t>
              </a:r>
              <a:r>
                <a:rPr lang="en-US" sz="4500" dirty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 para </a:t>
              </a:r>
              <a:r>
                <a:rPr lang="en-US" sz="4500" dirty="0" err="1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mostrar</a:t>
              </a:r>
              <a:r>
                <a:rPr lang="en-US" sz="4500" dirty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lang="en-US" sz="4500" dirty="0" err="1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exatamente</a:t>
              </a:r>
              <a:r>
                <a:rPr lang="en-US" sz="4500" dirty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 o que </a:t>
              </a:r>
              <a:r>
                <a:rPr lang="en-US" sz="4500" dirty="0" err="1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pode</a:t>
              </a:r>
              <a:r>
                <a:rPr lang="en-US" sz="4500" dirty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lang="en-US" sz="4500" dirty="0" err="1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querer</a:t>
              </a:r>
              <a:r>
                <a:rPr lang="en-US" sz="4500" dirty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lang="en-US" sz="4500" dirty="0" err="1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comprar</a:t>
              </a:r>
              <a:r>
                <a:rPr lang="en-US" sz="4500" dirty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.</a:t>
              </a:r>
              <a:endParaRPr sz="4500" dirty="0"/>
            </a:p>
          </p:txBody>
        </p:sp>
      </p:grpSp>
      <p:sp>
        <p:nvSpPr>
          <p:cNvPr id="174" name="Google Shape;174;p8"/>
          <p:cNvSpPr txBox="1"/>
          <p:nvPr/>
        </p:nvSpPr>
        <p:spPr>
          <a:xfrm>
            <a:off x="12429839" y="7788730"/>
            <a:ext cx="2265718" cy="19389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3998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0" b="1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#7</a:t>
            </a:r>
            <a:endParaRPr sz="9000" b="1" dirty="0"/>
          </a:p>
        </p:txBody>
      </p:sp>
      <p:sp>
        <p:nvSpPr>
          <p:cNvPr id="175" name="Google Shape;175;p8"/>
          <p:cNvSpPr txBox="1"/>
          <p:nvPr/>
        </p:nvSpPr>
        <p:spPr>
          <a:xfrm>
            <a:off x="-4591570" y="77654"/>
            <a:ext cx="18161478" cy="19389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r" rtl="0">
              <a:lnSpc>
                <a:spcPct val="13998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0" dirty="0">
                <a:solidFill>
                  <a:srgbClr val="F9E17F"/>
                </a:solidFill>
                <a:latin typeface="Aptos Black" panose="020B0004020202020204" pitchFamily="34" charset="0"/>
                <a:sym typeface="Arial"/>
              </a:rPr>
              <a:t>O </a:t>
            </a:r>
            <a:r>
              <a:rPr lang="en-US" sz="9000" dirty="0" err="1">
                <a:solidFill>
                  <a:srgbClr val="F9E17F"/>
                </a:solidFill>
                <a:latin typeface="Aptos Black" panose="020B0004020202020204" pitchFamily="34" charset="0"/>
                <a:sym typeface="Arial"/>
              </a:rPr>
              <a:t>anúncio</a:t>
            </a:r>
            <a:r>
              <a:rPr lang="en-US" sz="9000" dirty="0">
                <a:solidFill>
                  <a:srgbClr val="F9E17F"/>
                </a:solidFill>
                <a:latin typeface="Aptos Black" panose="020B0004020202020204" pitchFamily="34" charset="0"/>
                <a:sym typeface="Arial"/>
              </a:rPr>
              <a:t> </a:t>
            </a:r>
            <a:r>
              <a:rPr lang="en-US" sz="9000" dirty="0" err="1">
                <a:solidFill>
                  <a:srgbClr val="F9E17F"/>
                </a:solidFill>
                <a:latin typeface="Aptos Black" panose="020B0004020202020204" pitchFamily="34" charset="0"/>
                <a:sym typeface="Arial"/>
              </a:rPr>
              <a:t>perfeito</a:t>
            </a:r>
            <a:endParaRPr dirty="0">
              <a:latin typeface="Aptos Black" panose="020B0004020202020204" pitchFamily="34" charset="0"/>
            </a:endParaRPr>
          </a:p>
        </p:txBody>
      </p:sp>
      <p:sp>
        <p:nvSpPr>
          <p:cNvPr id="176" name="Google Shape;176;p8"/>
          <p:cNvSpPr/>
          <p:nvPr/>
        </p:nvSpPr>
        <p:spPr>
          <a:xfrm>
            <a:off x="-1410811" y="0"/>
            <a:ext cx="6162404" cy="10422670"/>
          </a:xfrm>
          <a:custGeom>
            <a:avLst/>
            <a:gdLst/>
            <a:ahLst/>
            <a:cxnLst/>
            <a:rect l="l" t="t" r="r" b="b"/>
            <a:pathLst>
              <a:path w="6162404" h="10422670" extrusionOk="0">
                <a:moveTo>
                  <a:pt x="0" y="0"/>
                </a:moveTo>
                <a:lnTo>
                  <a:pt x="6162404" y="0"/>
                </a:lnTo>
                <a:lnTo>
                  <a:pt x="6162404" y="10422670"/>
                </a:lnTo>
                <a:lnTo>
                  <a:pt x="0" y="1042267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7" name="Google Shape;177;p8"/>
          <p:cNvSpPr/>
          <p:nvPr/>
        </p:nvSpPr>
        <p:spPr>
          <a:xfrm>
            <a:off x="13210046" y="-158997"/>
            <a:ext cx="5448527" cy="10293039"/>
          </a:xfrm>
          <a:custGeom>
            <a:avLst/>
            <a:gdLst/>
            <a:ahLst/>
            <a:cxnLst/>
            <a:rect l="l" t="t" r="r" b="b"/>
            <a:pathLst>
              <a:path w="5448527" h="10293039" extrusionOk="0">
                <a:moveTo>
                  <a:pt x="0" y="0"/>
                </a:moveTo>
                <a:lnTo>
                  <a:pt x="5448527" y="0"/>
                </a:lnTo>
                <a:lnTo>
                  <a:pt x="5448527" y="10293039"/>
                </a:lnTo>
                <a:lnTo>
                  <a:pt x="0" y="1029303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7">
              <a:alphaModFix/>
            </a:blip>
            <a:stretch>
              <a:fillRect r="-16849" b="-1816"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</TotalTime>
  <Words>334</Words>
  <PresentationFormat>Personalizados</PresentationFormat>
  <Paragraphs>25</Paragraphs>
  <Slides>8</Slides>
  <Notes>8</Notes>
  <HiddenSlides>0</HiddenSlides>
  <MMClips>0</MMClips>
  <ScaleCrop>false</ScaleCrop>
  <HeadingPairs>
    <vt:vector size="6" baseType="variant">
      <vt:variant>
        <vt:lpstr>Tipos de letra usados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dos diapositivos</vt:lpstr>
      </vt:variant>
      <vt:variant>
        <vt:i4>8</vt:i4>
      </vt:variant>
    </vt:vector>
  </HeadingPairs>
  <TitlesOfParts>
    <vt:vector size="12" baseType="lpstr">
      <vt:lpstr>Aptos Black</vt:lpstr>
      <vt:lpstr>Arial</vt:lpstr>
      <vt:lpstr>Calibri</vt:lpstr>
      <vt:lpstr>Office Theme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IA, super-heroína ou vilã</dc:title>
  <dc:subject>Saber usar os media</dc:subject>
  <dcterms:created xsi:type="dcterms:W3CDTF">2006-08-16T00:00:00Z</dcterms:created>
  <dcterms:modified xsi:type="dcterms:W3CDTF">2025-04-08T09:23:28Z</dcterms:modified>
</cp:coreProperties>
</file>